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6" r:id="rId2"/>
    <p:sldId id="259" r:id="rId3"/>
    <p:sldId id="262" r:id="rId4"/>
    <p:sldId id="258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EB606-FCC1-4E17-ADAE-7ECE65D2E729}" type="datetimeFigureOut">
              <a:rPr lang="hr-HR" smtClean="0"/>
              <a:t>5.4.2018.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E0860-D565-4E82-80FC-E3B1ACF2A1B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930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1C71-E67A-4E1D-8BA0-F40AEE06A249}" type="datetimeFigureOut">
              <a:rPr lang="hr-HR" smtClean="0"/>
              <a:t>5.4.2018.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E1126-4366-4CBB-BD0A-8A58AF9DEC40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1C71-E67A-4E1D-8BA0-F40AEE06A249}" type="datetimeFigureOut">
              <a:rPr lang="hr-HR" smtClean="0"/>
              <a:t>5.4.2018.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E1126-4366-4CBB-BD0A-8A58AF9DEC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1C71-E67A-4E1D-8BA0-F40AEE06A249}" type="datetimeFigureOut">
              <a:rPr lang="hr-HR" smtClean="0"/>
              <a:t>5.4.2018.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E1126-4366-4CBB-BD0A-8A58AF9DEC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1C71-E67A-4E1D-8BA0-F40AEE06A249}" type="datetimeFigureOut">
              <a:rPr lang="hr-HR" smtClean="0"/>
              <a:t>5.4.2018.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E1126-4366-4CBB-BD0A-8A58AF9DEC40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1C71-E67A-4E1D-8BA0-F40AEE06A249}" type="datetimeFigureOut">
              <a:rPr lang="hr-HR" smtClean="0"/>
              <a:t>5.4.2018.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E1126-4366-4CBB-BD0A-8A58AF9DEC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1C71-E67A-4E1D-8BA0-F40AEE06A249}" type="datetimeFigureOut">
              <a:rPr lang="hr-HR" smtClean="0"/>
              <a:t>5.4.2018.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E1126-4366-4CBB-BD0A-8A58AF9DEC40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1C71-E67A-4E1D-8BA0-F40AEE06A249}" type="datetimeFigureOut">
              <a:rPr lang="hr-HR" smtClean="0"/>
              <a:t>5.4.2018.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E1126-4366-4CBB-BD0A-8A58AF9DEC40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1C71-E67A-4E1D-8BA0-F40AEE06A249}" type="datetimeFigureOut">
              <a:rPr lang="hr-HR" smtClean="0"/>
              <a:t>5.4.2018.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E1126-4366-4CBB-BD0A-8A58AF9DEC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1C71-E67A-4E1D-8BA0-F40AEE06A249}" type="datetimeFigureOut">
              <a:rPr lang="hr-HR" smtClean="0"/>
              <a:t>5.4.2018.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E1126-4366-4CBB-BD0A-8A58AF9DEC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1C71-E67A-4E1D-8BA0-F40AEE06A249}" type="datetimeFigureOut">
              <a:rPr lang="hr-HR" smtClean="0"/>
              <a:t>5.4.2018.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E1126-4366-4CBB-BD0A-8A58AF9DEC4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41C71-E67A-4E1D-8BA0-F40AEE06A249}" type="datetimeFigureOut">
              <a:rPr lang="hr-HR" smtClean="0"/>
              <a:t>5.4.2018.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E1126-4366-4CBB-BD0A-8A58AF9DEC40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6B41C71-E67A-4E1D-8BA0-F40AEE06A249}" type="datetimeFigureOut">
              <a:rPr lang="hr-HR" smtClean="0"/>
              <a:t>5.4.2018.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DFE1126-4366-4CBB-BD0A-8A58AF9DEC40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619672" y="4581128"/>
            <a:ext cx="6400800" cy="1752600"/>
          </a:xfrm>
        </p:spPr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</a:rPr>
              <a:t>Pojmovi iz romskog jezika</a:t>
            </a:r>
            <a:endParaRPr lang="hr-HR" b="1" dirty="0">
              <a:solidFill>
                <a:schemeClr val="tx1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-99392"/>
            <a:ext cx="7772400" cy="1470025"/>
          </a:xfrm>
        </p:spPr>
        <p:txBody>
          <a:bodyPr/>
          <a:lstStyle/>
          <a:p>
            <a:r>
              <a:rPr lang="hr-HR" b="1" dirty="0" smtClean="0"/>
              <a:t>Upoznajmo se bolje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225055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95" y="999716"/>
            <a:ext cx="5858284" cy="5858284"/>
          </a:xfrm>
          <a:prstGeom prst="rect">
            <a:avLst/>
          </a:prstGeom>
        </p:spPr>
      </p:pic>
      <p:sp>
        <p:nvSpPr>
          <p:cNvPr id="5" name="Strelica udesno 4"/>
          <p:cNvSpPr/>
          <p:nvPr/>
        </p:nvSpPr>
        <p:spPr>
          <a:xfrm>
            <a:off x="1403648" y="2420888"/>
            <a:ext cx="1405142" cy="562056"/>
          </a:xfrm>
          <a:prstGeom prst="right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Strelica udesno 5"/>
          <p:cNvSpPr/>
          <p:nvPr/>
        </p:nvSpPr>
        <p:spPr>
          <a:xfrm>
            <a:off x="1830010" y="4365104"/>
            <a:ext cx="1405142" cy="562056"/>
          </a:xfrm>
          <a:prstGeom prst="right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Strelica udesno 6"/>
          <p:cNvSpPr/>
          <p:nvPr/>
        </p:nvSpPr>
        <p:spPr>
          <a:xfrm rot="10800000">
            <a:off x="4355978" y="1594962"/>
            <a:ext cx="1405142" cy="562056"/>
          </a:xfrm>
          <a:prstGeom prst="right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Strelica udesno 7"/>
          <p:cNvSpPr/>
          <p:nvPr/>
        </p:nvSpPr>
        <p:spPr>
          <a:xfrm rot="10800000">
            <a:off x="4121459" y="3366802"/>
            <a:ext cx="1405142" cy="562056"/>
          </a:xfrm>
          <a:prstGeom prst="right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9" name="Strelica udesno 8"/>
          <p:cNvSpPr/>
          <p:nvPr/>
        </p:nvSpPr>
        <p:spPr>
          <a:xfrm rot="10800000">
            <a:off x="5418587" y="6165304"/>
            <a:ext cx="1405142" cy="562056"/>
          </a:xfrm>
          <a:prstGeom prst="right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3" name="TekstniOkvir 12"/>
          <p:cNvSpPr txBox="1"/>
          <p:nvPr/>
        </p:nvSpPr>
        <p:spPr>
          <a:xfrm>
            <a:off x="4717004" y="1775866"/>
            <a:ext cx="80959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50" b="1" dirty="0" smtClean="0"/>
              <a:t>NASU </a:t>
            </a:r>
            <a:endParaRPr lang="hr-HR" sz="1050" b="1" dirty="0"/>
          </a:p>
        </p:txBody>
      </p:sp>
      <p:sp>
        <p:nvSpPr>
          <p:cNvPr id="14" name="TekstniOkvir 13"/>
          <p:cNvSpPr txBox="1"/>
          <p:nvPr/>
        </p:nvSpPr>
        <p:spPr>
          <a:xfrm>
            <a:off x="1619672" y="2574958"/>
            <a:ext cx="8640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50" b="1" dirty="0" smtClean="0"/>
              <a:t>MNA </a:t>
            </a:r>
            <a:endParaRPr lang="hr-HR" sz="1050" b="1" dirty="0"/>
          </a:p>
        </p:txBody>
      </p:sp>
      <p:sp>
        <p:nvSpPr>
          <p:cNvPr id="15" name="TekstniOkvir 14"/>
          <p:cNvSpPr txBox="1"/>
          <p:nvPr/>
        </p:nvSpPr>
        <p:spPr>
          <a:xfrm>
            <a:off x="4355978" y="3501008"/>
            <a:ext cx="93610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50" b="1" dirty="0" smtClean="0"/>
              <a:t>INJIMA </a:t>
            </a:r>
            <a:endParaRPr lang="hr-HR" sz="1050" b="1" dirty="0"/>
          </a:p>
        </p:txBody>
      </p:sp>
      <p:sp>
        <p:nvSpPr>
          <p:cNvPr id="16" name="TekstniOkvir 15"/>
          <p:cNvSpPr txBox="1"/>
          <p:nvPr/>
        </p:nvSpPr>
        <p:spPr>
          <a:xfrm>
            <a:off x="1907704" y="4519174"/>
            <a:ext cx="9010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50" b="1" dirty="0" smtClean="0"/>
              <a:t>PIŠORU </a:t>
            </a:r>
            <a:endParaRPr lang="hr-HR" sz="1050" b="1" dirty="0"/>
          </a:p>
        </p:txBody>
      </p:sp>
      <p:sp>
        <p:nvSpPr>
          <p:cNvPr id="18" name="TekstniOkvir 17"/>
          <p:cNvSpPr txBox="1"/>
          <p:nvPr/>
        </p:nvSpPr>
        <p:spPr>
          <a:xfrm>
            <a:off x="5697247" y="6319374"/>
            <a:ext cx="84782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50" b="1" dirty="0" smtClean="0"/>
              <a:t>ŽEŽIČI</a:t>
            </a:r>
            <a:endParaRPr lang="hr-HR" sz="1050" b="1" dirty="0"/>
          </a:p>
        </p:txBody>
      </p:sp>
      <p:sp>
        <p:nvSpPr>
          <p:cNvPr id="22" name="Strelica udesno 21"/>
          <p:cNvSpPr/>
          <p:nvPr/>
        </p:nvSpPr>
        <p:spPr>
          <a:xfrm>
            <a:off x="2532581" y="1491155"/>
            <a:ext cx="1405142" cy="562056"/>
          </a:xfrm>
          <a:prstGeom prst="right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TekstniOkvir 22"/>
          <p:cNvSpPr txBox="1"/>
          <p:nvPr/>
        </p:nvSpPr>
        <p:spPr>
          <a:xfrm>
            <a:off x="2627784" y="1643774"/>
            <a:ext cx="88160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50" b="1" dirty="0" smtClean="0"/>
              <a:t>UREČE </a:t>
            </a:r>
            <a:endParaRPr lang="hr-HR" sz="1050" b="1" dirty="0"/>
          </a:p>
        </p:txBody>
      </p:sp>
      <p:sp>
        <p:nvSpPr>
          <p:cNvPr id="24" name="TekstniOkvir 23"/>
          <p:cNvSpPr txBox="1"/>
          <p:nvPr/>
        </p:nvSpPr>
        <p:spPr>
          <a:xfrm>
            <a:off x="1941984" y="391574"/>
            <a:ext cx="6233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 smtClean="0"/>
              <a:t>Ljudsko tijelo</a:t>
            </a:r>
            <a:endParaRPr lang="hr-HR" sz="3600" b="1" dirty="0"/>
          </a:p>
        </p:txBody>
      </p:sp>
    </p:spTree>
    <p:extLst>
      <p:ext uri="{BB962C8B-B14F-4D97-AF65-F5344CB8AC3E}">
        <p14:creationId xmlns:p14="http://schemas.microsoft.com/office/powerpoint/2010/main" val="335293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8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92216" y="0"/>
            <a:ext cx="6512511" cy="1143000"/>
          </a:xfrm>
        </p:spPr>
        <p:txBody>
          <a:bodyPr/>
          <a:lstStyle/>
          <a:p>
            <a:r>
              <a:rPr lang="hr-HR" dirty="0" smtClean="0"/>
              <a:t>Članovi obitelji</a:t>
            </a:r>
            <a:endParaRPr lang="hr-HR" dirty="0"/>
          </a:p>
        </p:txBody>
      </p:sp>
      <p:sp>
        <p:nvSpPr>
          <p:cNvPr id="3" name="TekstniOkvir 2"/>
          <p:cNvSpPr txBox="1"/>
          <p:nvPr/>
        </p:nvSpPr>
        <p:spPr>
          <a:xfrm>
            <a:off x="0" y="1484784"/>
            <a:ext cx="84969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err="1" smtClean="0"/>
              <a:t>Čovijek</a:t>
            </a:r>
            <a:r>
              <a:rPr lang="hr-HR" sz="2800" dirty="0" smtClean="0"/>
              <a:t>-----</a:t>
            </a:r>
            <a:r>
              <a:rPr lang="hr-HR" sz="2800" dirty="0" smtClean="0">
                <a:sym typeface="Wingdings" pitchFamily="2" charset="2"/>
              </a:rPr>
              <a:t>  Omu</a:t>
            </a:r>
          </a:p>
          <a:p>
            <a:endParaRPr lang="hr-HR" sz="2800" dirty="0">
              <a:sym typeface="Wingdings" pitchFamily="2" charset="2"/>
            </a:endParaRPr>
          </a:p>
          <a:p>
            <a:r>
              <a:rPr lang="hr-HR" sz="2800" dirty="0" smtClean="0">
                <a:sym typeface="Wingdings" pitchFamily="2" charset="2"/>
              </a:rPr>
              <a:t>Žena----- </a:t>
            </a:r>
            <a:r>
              <a:rPr lang="hr-HR" sz="2800" dirty="0" err="1">
                <a:sym typeface="Wingdings" pitchFamily="2" charset="2"/>
              </a:rPr>
              <a:t>C</a:t>
            </a:r>
            <a:r>
              <a:rPr lang="hr-HR" sz="2800" dirty="0" err="1" smtClean="0">
                <a:sym typeface="Wingdings" pitchFamily="2" charset="2"/>
              </a:rPr>
              <a:t>ganka</a:t>
            </a:r>
            <a:endParaRPr lang="hr-HR" sz="2800" dirty="0" smtClean="0">
              <a:sym typeface="Wingdings" pitchFamily="2" charset="2"/>
            </a:endParaRPr>
          </a:p>
          <a:p>
            <a:endParaRPr lang="hr-HR" sz="2800" dirty="0" smtClean="0">
              <a:sym typeface="Wingdings" pitchFamily="2" charset="2"/>
            </a:endParaRPr>
          </a:p>
          <a:p>
            <a:r>
              <a:rPr lang="hr-HR" sz="2800" dirty="0">
                <a:sym typeface="Wingdings" pitchFamily="2" charset="2"/>
              </a:rPr>
              <a:t> </a:t>
            </a:r>
            <a:r>
              <a:rPr lang="hr-HR" sz="2800" dirty="0" smtClean="0">
                <a:sym typeface="Wingdings" pitchFamily="2" charset="2"/>
              </a:rPr>
              <a:t>Muž---</a:t>
            </a:r>
            <a:r>
              <a:rPr lang="hr-HR" sz="2800" dirty="0" err="1" smtClean="0">
                <a:sym typeface="Wingdings" pitchFamily="2" charset="2"/>
              </a:rPr>
              <a:t>Brbat</a:t>
            </a:r>
            <a:endParaRPr lang="hr-HR" sz="2800" dirty="0" smtClean="0">
              <a:sym typeface="Wingdings" pitchFamily="2" charset="2"/>
            </a:endParaRPr>
          </a:p>
          <a:p>
            <a:endParaRPr lang="hr-HR" sz="2800" dirty="0" smtClean="0">
              <a:sym typeface="Wingdings" pitchFamily="2" charset="2"/>
            </a:endParaRPr>
          </a:p>
          <a:p>
            <a:r>
              <a:rPr lang="hr-HR" sz="2800" dirty="0" smtClean="0">
                <a:sym typeface="Wingdings" pitchFamily="2" charset="2"/>
              </a:rPr>
              <a:t>Sestra---Sora</a:t>
            </a:r>
          </a:p>
          <a:p>
            <a:endParaRPr lang="hr-HR" sz="2800" dirty="0">
              <a:sym typeface="Wingdings" pitchFamily="2" charset="2"/>
            </a:endParaRPr>
          </a:p>
          <a:p>
            <a:r>
              <a:rPr lang="hr-HR" sz="2800" dirty="0" smtClean="0">
                <a:sym typeface="Wingdings" pitchFamily="2" charset="2"/>
              </a:rPr>
              <a:t>Baka---Mama </a:t>
            </a:r>
            <a:r>
              <a:rPr lang="hr-HR" sz="2800" dirty="0" err="1" smtClean="0">
                <a:sym typeface="Wingdings" pitchFamily="2" charset="2"/>
              </a:rPr>
              <a:t>btrn</a:t>
            </a:r>
            <a:r>
              <a:rPr lang="hr-HR" sz="2800" dirty="0" smtClean="0">
                <a:sym typeface="Wingdings" pitchFamily="2" charset="2"/>
              </a:rPr>
              <a:t>/</a:t>
            </a:r>
            <a:r>
              <a:rPr lang="hr-HR" sz="2800" dirty="0" err="1" smtClean="0">
                <a:sym typeface="Wingdings" pitchFamily="2" charset="2"/>
              </a:rPr>
              <a:t>moša</a:t>
            </a:r>
            <a:endParaRPr lang="hr-HR" sz="2800" dirty="0" smtClean="0">
              <a:sym typeface="Wingdings" pitchFamily="2" charset="2"/>
            </a:endParaRPr>
          </a:p>
          <a:p>
            <a:endParaRPr lang="hr-HR" sz="2800" dirty="0">
              <a:sym typeface="Wingdings" pitchFamily="2" charset="2"/>
            </a:endParaRPr>
          </a:p>
          <a:p>
            <a:r>
              <a:rPr lang="hr-HR" sz="2800" dirty="0" smtClean="0">
                <a:sym typeface="Wingdings" pitchFamily="2" charset="2"/>
              </a:rPr>
              <a:t>Djed--Tata </a:t>
            </a:r>
            <a:r>
              <a:rPr lang="hr-HR" sz="2800" dirty="0" err="1" smtClean="0">
                <a:sym typeface="Wingdings" pitchFamily="2" charset="2"/>
              </a:rPr>
              <a:t>btrn</a:t>
            </a:r>
            <a:r>
              <a:rPr lang="hr-HR" sz="2800" dirty="0" smtClean="0">
                <a:sym typeface="Wingdings" pitchFamily="2" charset="2"/>
              </a:rPr>
              <a:t>/</a:t>
            </a:r>
            <a:r>
              <a:rPr lang="hr-HR" sz="2800" dirty="0" err="1" smtClean="0">
                <a:sym typeface="Wingdings" pitchFamily="2" charset="2"/>
              </a:rPr>
              <a:t>mošu</a:t>
            </a:r>
            <a:endParaRPr lang="hr-HR" sz="2800" dirty="0" smtClean="0">
              <a:sym typeface="Wingdings" pitchFamily="2" charset="2"/>
            </a:endParaRPr>
          </a:p>
          <a:p>
            <a:endParaRPr lang="hr-HR" sz="2800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0779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95536" y="1196752"/>
            <a:ext cx="8748464" cy="5616624"/>
          </a:xfrm>
        </p:spPr>
        <p:txBody>
          <a:bodyPr/>
          <a:lstStyle/>
          <a:p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1093"/>
            <a:ext cx="7772400" cy="1470025"/>
          </a:xfrm>
        </p:spPr>
        <p:txBody>
          <a:bodyPr/>
          <a:lstStyle/>
          <a:p>
            <a:r>
              <a:rPr lang="hr-HR" b="1" dirty="0" smtClean="0"/>
              <a:t>Životinje</a:t>
            </a:r>
            <a:endParaRPr lang="hr-HR" b="1" dirty="0"/>
          </a:p>
        </p:txBody>
      </p:sp>
      <p:graphicFrame>
        <p:nvGraphicFramePr>
          <p:cNvPr id="9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535247"/>
              </p:ext>
            </p:extLst>
          </p:nvPr>
        </p:nvGraphicFramePr>
        <p:xfrm>
          <a:off x="1524000" y="1397000"/>
          <a:ext cx="6096000" cy="299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sz="2000" dirty="0" smtClean="0"/>
                        <a:t>HRVATSKI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ROMSKI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KONJ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KAL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ŽABA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BROSK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MAČKA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MCA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PAS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KNJI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KRAVA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VAKA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MAJMUN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ČIDA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SVINJA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PORK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37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6512511" cy="1143000"/>
          </a:xfrm>
        </p:spPr>
        <p:txBody>
          <a:bodyPr/>
          <a:lstStyle/>
          <a:p>
            <a:r>
              <a:rPr lang="hr-HR" dirty="0" smtClean="0"/>
              <a:t>VOĆE I POVRĆE </a:t>
            </a:r>
            <a:endParaRPr lang="hr-HR" dirty="0"/>
          </a:p>
        </p:txBody>
      </p:sp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145473"/>
              </p:ext>
            </p:extLst>
          </p:nvPr>
        </p:nvGraphicFramePr>
        <p:xfrm>
          <a:off x="1524000" y="139700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HRVATSKI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ROMSKI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JAGODA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KUPŠUN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KRUMPIR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KRUŠKA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JABUKA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MAR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KRUŠKA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PARA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SALATA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SLATR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KRASTAVCI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KRASTAVEC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RAJČICA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PARADIŠ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524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6512511" cy="1143000"/>
          </a:xfrm>
        </p:spPr>
        <p:txBody>
          <a:bodyPr/>
          <a:lstStyle/>
          <a:p>
            <a:r>
              <a:rPr lang="hr-HR" b="1" dirty="0" smtClean="0"/>
              <a:t>BROJEVI/BROJUR</a:t>
            </a:r>
            <a:endParaRPr lang="hr-HR" b="1" dirty="0"/>
          </a:p>
        </p:txBody>
      </p:sp>
      <p:graphicFrame>
        <p:nvGraphicFramePr>
          <p:cNvPr id="3" name="Tablica 2"/>
          <p:cNvGraphicFramePr>
            <a:graphicFrameLocks noGrp="1"/>
          </p:cNvGraphicFramePr>
          <p:nvPr/>
        </p:nvGraphicFramePr>
        <p:xfrm>
          <a:off x="1524000" y="139700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529815"/>
              </p:ext>
            </p:extLst>
          </p:nvPr>
        </p:nvGraphicFramePr>
        <p:xfrm>
          <a:off x="1524000" y="1397000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HRVATSKI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ROMSKI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JEDAN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DVA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TRI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ČETIRI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PET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ŠEST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SEDAM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OSAM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DEVET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156992"/>
              </p:ext>
            </p:extLst>
          </p:nvPr>
        </p:nvGraphicFramePr>
        <p:xfrm>
          <a:off x="1524000" y="1397000"/>
          <a:ext cx="60960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HRVATSKI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ROMSKI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JEDAN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UNU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DVA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DOJ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TRI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TRI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ČETIRI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PATRU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PET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ŠINŠ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ŠEST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ŠAS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SEDAM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ŠAPČI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OSAM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OPT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DEVET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NAU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DESET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ZEŠI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436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-828600" y="404664"/>
            <a:ext cx="6512511" cy="1143000"/>
          </a:xfrm>
        </p:spPr>
        <p:txBody>
          <a:bodyPr/>
          <a:lstStyle/>
          <a:p>
            <a:r>
              <a:rPr lang="hr-HR" dirty="0" smtClean="0"/>
              <a:t>POZDRAVI </a:t>
            </a:r>
            <a:endParaRPr lang="hr-HR" dirty="0"/>
          </a:p>
        </p:txBody>
      </p:sp>
      <p:sp>
        <p:nvSpPr>
          <p:cNvPr id="3" name="TekstniOkvir 2"/>
          <p:cNvSpPr txBox="1"/>
          <p:nvPr/>
        </p:nvSpPr>
        <p:spPr>
          <a:xfrm>
            <a:off x="395536" y="2492896"/>
            <a:ext cx="78488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hr-HR" sz="2800" dirty="0" smtClean="0"/>
              <a:t>Dobro jutro    Maj </a:t>
            </a:r>
            <a:r>
              <a:rPr lang="hr-HR" sz="2800" dirty="0" err="1" smtClean="0"/>
              <a:t>bun</a:t>
            </a:r>
            <a:r>
              <a:rPr lang="hr-HR" sz="2800" dirty="0" smtClean="0"/>
              <a:t> </a:t>
            </a:r>
            <a:r>
              <a:rPr lang="hr-HR" sz="2800" dirty="0" err="1" smtClean="0"/>
              <a:t>điminjaca</a:t>
            </a:r>
            <a:endParaRPr lang="hr-HR" sz="2800" dirty="0" smtClean="0"/>
          </a:p>
          <a:p>
            <a:endParaRPr lang="hr-HR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hr-HR" sz="2800" dirty="0" smtClean="0"/>
              <a:t>Dobar dan    Maj </a:t>
            </a:r>
            <a:r>
              <a:rPr lang="hr-HR" sz="2800" dirty="0" err="1" smtClean="0"/>
              <a:t>bun</a:t>
            </a:r>
            <a:r>
              <a:rPr lang="hr-HR" sz="2800" dirty="0" smtClean="0"/>
              <a:t> </a:t>
            </a:r>
            <a:r>
              <a:rPr lang="hr-HR" sz="2800" dirty="0" err="1" smtClean="0"/>
              <a:t>zuva</a:t>
            </a:r>
            <a:endParaRPr lang="hr-HR" sz="2800" dirty="0" smtClean="0"/>
          </a:p>
          <a:p>
            <a:endParaRPr lang="hr-HR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hr-HR" sz="2800" dirty="0" smtClean="0"/>
              <a:t>Dobra večer    Maj </a:t>
            </a:r>
            <a:r>
              <a:rPr lang="hr-HR" sz="2800" dirty="0" err="1" smtClean="0"/>
              <a:t>bun</a:t>
            </a:r>
            <a:r>
              <a:rPr lang="hr-HR" sz="2800" dirty="0" smtClean="0"/>
              <a:t> sara</a:t>
            </a:r>
          </a:p>
          <a:p>
            <a:endParaRPr lang="hr-HR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hr-HR" sz="2800" dirty="0" smtClean="0"/>
              <a:t>Zdravo   </a:t>
            </a:r>
            <a:r>
              <a:rPr lang="hr-HR" sz="2800" dirty="0" err="1" smtClean="0"/>
              <a:t>Sntos</a:t>
            </a:r>
            <a:r>
              <a:rPr lang="hr-HR" sz="2800" dirty="0" smtClean="0"/>
              <a:t> 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51088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6512511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Hvala na pozornosti </a:t>
            </a:r>
            <a:r>
              <a:rPr lang="hr-HR" dirty="0" smtClean="0">
                <a:sym typeface="Wingdings" pitchFamily="2" charset="2"/>
              </a:rPr>
              <a:t></a:t>
            </a:r>
            <a:endParaRPr lang="hr-HR" dirty="0"/>
          </a:p>
        </p:txBody>
      </p:sp>
      <p:sp>
        <p:nvSpPr>
          <p:cNvPr id="3" name="TekstniOkvir 2"/>
          <p:cNvSpPr txBox="1"/>
          <p:nvPr/>
        </p:nvSpPr>
        <p:spPr>
          <a:xfrm>
            <a:off x="251520" y="1916832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Izradile: Suzana </a:t>
            </a:r>
            <a:r>
              <a:rPr lang="hr-HR" dirty="0" err="1" smtClean="0"/>
              <a:t>Ignac</a:t>
            </a:r>
            <a:r>
              <a:rPr lang="hr-HR" dirty="0" smtClean="0"/>
              <a:t>,</a:t>
            </a:r>
          </a:p>
          <a:p>
            <a:r>
              <a:rPr lang="hr-HR" dirty="0" smtClean="0"/>
              <a:t>               Gabrijela </a:t>
            </a:r>
            <a:r>
              <a:rPr lang="hr-HR" dirty="0" err="1" smtClean="0"/>
              <a:t>Oršuš</a:t>
            </a:r>
            <a:r>
              <a:rPr lang="hr-HR" dirty="0" smtClean="0"/>
              <a:t>, </a:t>
            </a:r>
          </a:p>
          <a:p>
            <a:r>
              <a:rPr lang="hr-HR" dirty="0" smtClean="0"/>
              <a:t>                Emina </a:t>
            </a:r>
            <a:r>
              <a:rPr lang="hr-HR" dirty="0" err="1" smtClean="0"/>
              <a:t>Balog</a:t>
            </a:r>
            <a:r>
              <a:rPr lang="hr-HR" dirty="0" smtClean="0"/>
              <a:t>  8.a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470232"/>
            <a:ext cx="5259533" cy="5259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77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lazno strujanje">
  <a:themeElements>
    <a:clrScheme name="Mlazno strujanj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Mlazno strujanje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lazno strujanj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248</TotalTime>
  <Words>149</Words>
  <Application>Microsoft Office PowerPoint</Application>
  <PresentationFormat>Prikaz na zaslonu (4:3)</PresentationFormat>
  <Paragraphs>101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Mlazno strujanje</vt:lpstr>
      <vt:lpstr>Upoznajmo se bolje</vt:lpstr>
      <vt:lpstr>PowerPointova prezentacija</vt:lpstr>
      <vt:lpstr>Članovi obitelji</vt:lpstr>
      <vt:lpstr>Životinje</vt:lpstr>
      <vt:lpstr>VOĆE I POVRĆE </vt:lpstr>
      <vt:lpstr>BROJEVI/BROJUR</vt:lpstr>
      <vt:lpstr>POZDRAVI </vt:lpstr>
      <vt:lpstr>Hvala na pozornosti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Upoznajmo se bolje</dc:title>
  <dc:creator>Jasenka</dc:creator>
  <cp:lastModifiedBy>Jasenka</cp:lastModifiedBy>
  <cp:revision>23</cp:revision>
  <dcterms:created xsi:type="dcterms:W3CDTF">2018-04-04T06:57:02Z</dcterms:created>
  <dcterms:modified xsi:type="dcterms:W3CDTF">2018-04-05T08:52:22Z</dcterms:modified>
</cp:coreProperties>
</file>